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7" r:id="rId2"/>
    <p:sldId id="258" r:id="rId3"/>
    <p:sldId id="259" r:id="rId4"/>
    <p:sldId id="257" r:id="rId5"/>
    <p:sldId id="273" r:id="rId6"/>
    <p:sldId id="269" r:id="rId7"/>
    <p:sldId id="266" r:id="rId8"/>
    <p:sldId id="261" r:id="rId9"/>
    <p:sldId id="272" r:id="rId10"/>
    <p:sldId id="271" r:id="rId11"/>
    <p:sldId id="264" r:id="rId12"/>
    <p:sldId id="262" r:id="rId13"/>
    <p:sldId id="26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CCFF66"/>
    <a:srgbClr val="FFCC99"/>
    <a:srgbClr val="F3F59D"/>
    <a:srgbClr val="E8F1E7"/>
    <a:srgbClr val="F0F793"/>
    <a:srgbClr val="ABB70D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60"/>
  </p:normalViewPr>
  <p:slideViewPr>
    <p:cSldViewPr>
      <p:cViewPr varScale="1">
        <p:scale>
          <a:sx n="57" d="100"/>
          <a:sy n="57" d="100"/>
        </p:scale>
        <p:origin x="-6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F3D55B0D-E696-476B-BCCE-45CC2059B15E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4D5DB767-E5C6-4CCB-8E18-9E56442A1E34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E8EF8B-E231-4044-8890-DB023C0D2B11}" type="slidenum">
              <a:rPr lang="fa-IR">
                <a:latin typeface="Arial" pitchFamily="34" charset="0"/>
              </a:rPr>
              <a:pPr/>
              <a:t>1</a:t>
            </a:fld>
            <a:endParaRPr lang="en-US">
              <a:latin typeface="Arial" pitchFamily="34" charset="0"/>
            </a:endParaRPr>
          </a:p>
        </p:txBody>
      </p:sp>
      <p:sp>
        <p:nvSpPr>
          <p:cNvPr id="163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178B50-A120-438B-ACC1-66A1BD6C8708}" type="slidenum">
              <a:rPr lang="fa-IR">
                <a:latin typeface="Arial" pitchFamily="34" charset="0"/>
              </a:rPr>
              <a:pPr/>
              <a:t>2</a:t>
            </a:fld>
            <a:endParaRPr lang="en-US">
              <a:latin typeface="Arial" pitchFamily="34" charset="0"/>
            </a:endParaRPr>
          </a:p>
        </p:txBody>
      </p:sp>
      <p:sp>
        <p:nvSpPr>
          <p:cNvPr id="174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1767FB-86B6-42DC-AFCC-7DDEA3146949}" type="slidenum">
              <a:rPr lang="fa-IR">
                <a:latin typeface="Arial" pitchFamily="34" charset="0"/>
              </a:rPr>
              <a:pPr/>
              <a:t>3</a:t>
            </a:fld>
            <a:endParaRPr lang="en-US">
              <a:latin typeface="Arial" pitchFamily="34" charset="0"/>
            </a:endParaRPr>
          </a:p>
        </p:txBody>
      </p:sp>
      <p:sp>
        <p:nvSpPr>
          <p:cNvPr id="184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C61727-AC7F-44D7-B3F4-3956F50D95D7}" type="slidenum">
              <a:rPr lang="fa-IR">
                <a:latin typeface="Arial" pitchFamily="34" charset="0"/>
              </a:rPr>
              <a:pPr/>
              <a:t>4</a:t>
            </a:fld>
            <a:endParaRPr lang="en-US">
              <a:latin typeface="Arial" pitchFamily="34" charset="0"/>
            </a:endParaRPr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7305AC-B996-413D-88EF-925A2229DF9A}" type="slidenum">
              <a:rPr lang="fa-IR">
                <a:latin typeface="Arial" pitchFamily="34" charset="0"/>
              </a:rPr>
              <a:pPr/>
              <a:t>5</a:t>
            </a:fld>
            <a:endParaRPr lang="en-US">
              <a:latin typeface="Arial" pitchFamily="34" charset="0"/>
            </a:endParaRPr>
          </a:p>
        </p:txBody>
      </p:sp>
      <p:sp>
        <p:nvSpPr>
          <p:cNvPr id="2048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FAA3D-B858-4B06-8792-27F3DE4BB611}" type="slidenum">
              <a:rPr lang="fa-IR">
                <a:latin typeface="Arial" pitchFamily="34" charset="0"/>
              </a:rPr>
              <a:pPr/>
              <a:t>6</a:t>
            </a:fld>
            <a:endParaRPr lang="en-US">
              <a:latin typeface="Arial" pitchFamily="34" charset="0"/>
            </a:endParaRPr>
          </a:p>
        </p:txBody>
      </p:sp>
      <p:sp>
        <p:nvSpPr>
          <p:cNvPr id="2150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41A830-BFED-459A-B555-22B2EAADEA6A}" type="slidenum">
              <a:rPr lang="fa-IR">
                <a:latin typeface="Arial" pitchFamily="34" charset="0"/>
              </a:rPr>
              <a:pPr/>
              <a:t>7</a:t>
            </a:fld>
            <a:endParaRPr lang="en-US">
              <a:latin typeface="Arial" pitchFamily="34" charset="0"/>
            </a:endParaRPr>
          </a:p>
        </p:txBody>
      </p:sp>
      <p:sp>
        <p:nvSpPr>
          <p:cNvPr id="225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669CBB-8F75-4521-8E81-1115CFBD31F6}" type="slidenum">
              <a:rPr lang="fa-IR">
                <a:latin typeface="Arial" pitchFamily="34" charset="0"/>
              </a:rPr>
              <a:pPr/>
              <a:t>8</a:t>
            </a:fld>
            <a:endParaRPr lang="en-US">
              <a:latin typeface="Arial" pitchFamily="34" charset="0"/>
            </a:endParaRPr>
          </a:p>
        </p:txBody>
      </p:sp>
      <p:sp>
        <p:nvSpPr>
          <p:cNvPr id="2355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9F6B52-FEEA-4D98-9D55-095782300158}" type="slidenum">
              <a:rPr lang="fa-IR">
                <a:latin typeface="Arial" pitchFamily="34" charset="0"/>
              </a:rPr>
              <a:pPr/>
              <a:t>9</a:t>
            </a:fld>
            <a:endParaRPr lang="en-US">
              <a:latin typeface="Arial" pitchFamily="34" charset="0"/>
            </a:endParaRPr>
          </a:p>
        </p:txBody>
      </p:sp>
      <p:sp>
        <p:nvSpPr>
          <p:cNvPr id="245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E2D66F6-F314-4437-8069-3E6409398288}" type="slidenum">
              <a:rPr lang="fa-IR">
                <a:latin typeface="Arial" pitchFamily="34" charset="0"/>
              </a:rPr>
              <a:pPr/>
              <a:t>10</a:t>
            </a:fld>
            <a:endParaRPr lang="en-US">
              <a:latin typeface="Arial" pitchFamily="34" charset="0"/>
            </a:endParaRPr>
          </a:p>
        </p:txBody>
      </p:sp>
      <p:sp>
        <p:nvSpPr>
          <p:cNvPr id="256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FCAC46-A92A-4BF2-9D5E-19CC113E95B0}" type="slidenum">
              <a:rPr lang="fa-IR">
                <a:latin typeface="Arial" pitchFamily="34" charset="0"/>
              </a:rPr>
              <a:pPr/>
              <a:t>11</a:t>
            </a:fld>
            <a:endParaRPr lang="en-US">
              <a:latin typeface="Arial" pitchFamily="34" charset="0"/>
            </a:endParaRPr>
          </a:p>
        </p:txBody>
      </p:sp>
      <p:sp>
        <p:nvSpPr>
          <p:cNvPr id="266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7D77F0-5926-4963-9AD7-BC771A557810}" type="slidenum">
              <a:rPr lang="fa-IR">
                <a:latin typeface="Arial" pitchFamily="34" charset="0"/>
              </a:rPr>
              <a:pPr/>
              <a:t>12</a:t>
            </a:fld>
            <a:endParaRPr lang="en-US">
              <a:latin typeface="Arial" pitchFamily="34" charset="0"/>
            </a:endParaRPr>
          </a:p>
        </p:txBody>
      </p:sp>
      <p:sp>
        <p:nvSpPr>
          <p:cNvPr id="276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C46A1D-F066-4FEB-BC8A-39AAA43AC19E}" type="slidenum">
              <a:rPr lang="fa-IR">
                <a:latin typeface="Arial" pitchFamily="34" charset="0"/>
              </a:rPr>
              <a:pPr/>
              <a:t>13</a:t>
            </a:fld>
            <a:endParaRPr lang="en-US">
              <a:latin typeface="Arial" pitchFamily="34" charset="0"/>
            </a:endParaRPr>
          </a:p>
        </p:txBody>
      </p:sp>
      <p:sp>
        <p:nvSpPr>
          <p:cNvPr id="286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a-I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53C41-5CFA-40D2-983E-8695975BE4E0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70EB67-A041-4295-9D71-351723032F1F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6102A-0D15-4EBF-89B1-F3F792DD2517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84289-9D1F-463A-BB7D-8726DD6CC4CA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A93F07-05D5-4D1E-B90A-E795D0E05A8B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A9BE5-996E-4ECC-B581-B953148463FC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F3F2E-5DF1-4091-AC27-478E5E1F4BC2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7D520-A24C-415B-9C86-6227C5DF4F6A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400E76-69AB-4130-BDE6-F08395DC6462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3FCB9-3FAF-4CCD-9595-B5A0A9F14AFF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9AA6F-0BD4-425B-B91B-D302CDF76D18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26056DE-C91C-416B-ACCD-D48D6217756D}" type="slidenum">
              <a:rPr lang="fa-IR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rockyfall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39750" y="692150"/>
            <a:ext cx="83169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66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فلسفه محبوب من </a:t>
            </a:r>
            <a:endParaRPr lang="en-US" sz="66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2052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  <p:sndAc>
      <p:stSnd loop="1">
        <p:snd r:embed="rId3" name="guita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Belgi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00113" y="1844675"/>
            <a:ext cx="82438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آدمی که یک ساعت داشته باشد می‌داند که ساعت چند است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2997200"/>
            <a:ext cx="84597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اما آدمی که دو تا ساعت داشته باشد هرگز مطمئن نیست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077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95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cree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1187450" y="1700213"/>
            <a:ext cx="66246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rgbClr val="FFFF99"/>
                </a:solidFill>
                <a:latin typeface="Arial Rounded MT Bold" pitchFamily="34" charset="0"/>
                <a:cs typeface="Arial" pitchFamily="34" charset="0"/>
              </a:rPr>
              <a:t>نگاه نکن کجا می‌افتی،</a:t>
            </a:r>
            <a:endParaRPr lang="en-US" sz="3200">
              <a:solidFill>
                <a:srgbClr val="FFFF99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3132138" y="3644900"/>
            <a:ext cx="57610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rgbClr val="F0F793"/>
                </a:solidFill>
                <a:latin typeface="Arial Rounded MT Bold" pitchFamily="34" charset="0"/>
                <a:cs typeface="Arial" pitchFamily="34" charset="0"/>
              </a:rPr>
              <a:t>بلکه نگاه کن کجا زیر پایت می‌لغزد</a:t>
            </a:r>
            <a:endParaRPr lang="en-US" sz="3200">
              <a:solidFill>
                <a:srgbClr val="F0F793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4101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/>
      <p:bldP spid="51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arch ro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395288" y="1412875"/>
            <a:ext cx="80660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rgbClr val="E6EDEE"/>
                </a:solidFill>
                <a:latin typeface="Arial Rounded MT Bold" pitchFamily="34" charset="0"/>
                <a:cs typeface="Arial" pitchFamily="34" charset="0"/>
              </a:rPr>
              <a:t>به زندگی از پنجره جلو نگاه کن،</a:t>
            </a:r>
            <a:endParaRPr lang="en-US" sz="3200">
              <a:solidFill>
                <a:srgbClr val="E6EDEE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1619250" y="3500438"/>
            <a:ext cx="5759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rgbClr val="E6EDEE"/>
                </a:solidFill>
                <a:latin typeface="Arial Rounded MT Bold" pitchFamily="34" charset="0"/>
                <a:cs typeface="Arial" pitchFamily="34" charset="0"/>
              </a:rPr>
              <a:t>نه از پنجره عقب</a:t>
            </a:r>
            <a:endParaRPr lang="en-US" sz="3200">
              <a:solidFill>
                <a:srgbClr val="E6EDEE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12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/>
      <p:bldP spid="30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tree isla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476375" y="2924175"/>
            <a:ext cx="67691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rgbClr val="00FFFF"/>
                </a:solidFill>
                <a:latin typeface="Arial Rounded MT Bold" pitchFamily="34" charset="0"/>
                <a:cs typeface="Arial" pitchFamily="34" charset="0"/>
              </a:rPr>
              <a:t>مردم ممکن است به حرف‌هایت شک کنند،</a:t>
            </a:r>
            <a:endParaRPr lang="en-US" sz="3200">
              <a:solidFill>
                <a:srgbClr val="00FFFF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468313" y="3860800"/>
            <a:ext cx="68405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rgbClr val="00FFFF"/>
                </a:solidFill>
                <a:latin typeface="Arial Rounded MT Bold" pitchFamily="34" charset="0"/>
                <a:cs typeface="Arial" pitchFamily="34" charset="0"/>
              </a:rPr>
              <a:t>اما عملت را باور می‌کنند</a:t>
            </a:r>
            <a:endParaRPr lang="en-US" sz="3200">
              <a:solidFill>
                <a:srgbClr val="00FFFF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614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/>
      <p:bldP spid="194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waterfall brid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0" y="549275"/>
            <a:ext cx="8856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هنگامی که در زندگی سر بالا می‌روی با مردم مهربان باش،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79388" y="5229225"/>
            <a:ext cx="89646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زیرا هنگامی که سرازیر می‌شوی به آن‌ها نیاز خواهی داشت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7173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153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lake mount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4572000" y="1628775"/>
            <a:ext cx="41767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هیچگاه توضیح نده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-152400" y="1044575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endParaRPr lang="fa-IR" sz="2800">
              <a:latin typeface="Arial Rounded MT Bold" pitchFamily="34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179388" y="3141663"/>
            <a:ext cx="673258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دوستانت به آن نیاز ندارند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-2124075" y="5013325"/>
            <a:ext cx="7704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و دشمنانت آن را باور نخواهند کرد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8199" name="AutoShape 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5" grpId="0"/>
      <p:bldP spid="122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dawn lak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68313" y="765175"/>
            <a:ext cx="79930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rgbClr val="FFFF99"/>
                </a:solidFill>
                <a:latin typeface="Arial Rounded MT Bold" pitchFamily="34" charset="0"/>
                <a:cs typeface="Arial" pitchFamily="34" charset="0"/>
              </a:rPr>
              <a:t>به هنگام انتقام گرفتن، دو تا چاله بکن</a:t>
            </a:r>
            <a:endParaRPr lang="en-US" sz="3200">
              <a:solidFill>
                <a:srgbClr val="FFFF99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3492500" y="5084763"/>
            <a:ext cx="45354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rgbClr val="FFFF99"/>
                </a:solidFill>
                <a:latin typeface="Arial Rounded MT Bold" pitchFamily="34" charset="0"/>
                <a:cs typeface="Arial" pitchFamily="34" charset="0"/>
              </a:rPr>
              <a:t>یکی هم برای خودت</a:t>
            </a:r>
            <a:endParaRPr lang="en-US" sz="3200">
              <a:solidFill>
                <a:srgbClr val="FFFF99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9221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155" decel="100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1155" decel="100000"/>
                                        <p:tgtEl>
                                          <p:spTgt spid="717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1155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1155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autumn and 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468313" y="4941888"/>
            <a:ext cx="83518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rgbClr val="F3F59D"/>
                </a:solidFill>
                <a:latin typeface="Arial Rounded MT Bold" pitchFamily="34" charset="0"/>
                <a:cs typeface="Arial" pitchFamily="34" charset="0"/>
              </a:rPr>
              <a:t>زمان‌هایی که بیهوده تلف کرده‌ای ولی برایت لذت‌بخش بوده‌اند،</a:t>
            </a:r>
            <a:endParaRPr lang="en-US" sz="3200">
              <a:solidFill>
                <a:srgbClr val="F3F59D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684213" y="5661025"/>
            <a:ext cx="651668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rgbClr val="F3F59D"/>
                </a:solidFill>
                <a:latin typeface="Arial Rounded MT Bold" pitchFamily="34" charset="0"/>
                <a:cs typeface="Arial" pitchFamily="34" charset="0"/>
              </a:rPr>
              <a:t>در واقع بیهوده تلف نشده‌اند</a:t>
            </a:r>
            <a:endParaRPr lang="en-US" sz="3200">
              <a:solidFill>
                <a:srgbClr val="F3F59D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0245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waterf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39750" y="549275"/>
            <a:ext cx="77041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rgbClr val="00CCFF"/>
                </a:solidFill>
                <a:latin typeface="Arial Rounded MT Bold" pitchFamily="34" charset="0"/>
                <a:cs typeface="Arial" pitchFamily="34" charset="0"/>
              </a:rPr>
              <a:t>جرات داشتن به معنی نترسیدن نیست،</a:t>
            </a:r>
            <a:endParaRPr lang="en-US" sz="3200">
              <a:solidFill>
                <a:srgbClr val="00CCFF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0" y="4868863"/>
            <a:ext cx="9144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>
                <a:solidFill>
                  <a:srgbClr val="00CCFF"/>
                </a:solidFill>
                <a:latin typeface="Arial Rounded MT Bold" pitchFamily="34" charset="0"/>
                <a:cs typeface="Arial" pitchFamily="34" charset="0"/>
              </a:rPr>
              <a:t>.</a:t>
            </a:r>
            <a:r>
              <a:rPr lang="fa-IR" sz="3200">
                <a:solidFill>
                  <a:srgbClr val="00CCFF"/>
                </a:solidFill>
                <a:latin typeface="Arial Rounded MT Bold" pitchFamily="34" charset="0"/>
                <a:cs typeface="Arial" pitchFamily="34" charset="0"/>
              </a:rPr>
              <a:t>بلکه توانایی تصمیم‌گیری و عمل به هنگام مواجه شدن با ترس است</a:t>
            </a:r>
            <a:endParaRPr lang="en-US" sz="3200">
              <a:solidFill>
                <a:srgbClr val="00CCFF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1269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1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/>
      <p:bldP spid="174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forest and trun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827088" y="3573463"/>
            <a:ext cx="81359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اگر راه اشتباهی را در پیش گرفته‌اید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484438" y="4292600"/>
            <a:ext cx="5903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دور زدن ممنوع نیست!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2293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102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dusk reflec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900113" y="2708275"/>
            <a:ext cx="741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rgbClr val="FFCC99"/>
                </a:solidFill>
                <a:latin typeface="Arial Rounded MT Bold" pitchFamily="34" charset="0"/>
                <a:cs typeface="Arial" pitchFamily="34" charset="0"/>
              </a:rPr>
              <a:t>شما باید خودتان رشد کنید،</a:t>
            </a:r>
            <a:endParaRPr lang="en-US" sz="3200">
              <a:solidFill>
                <a:srgbClr val="FFCC99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1476375" y="4149725"/>
            <a:ext cx="7416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a-IR" sz="3200">
                <a:solidFill>
                  <a:srgbClr val="FFCC99"/>
                </a:solidFill>
                <a:latin typeface="Arial Rounded MT Bold" pitchFamily="34" charset="0"/>
                <a:cs typeface="Arial" pitchFamily="34" charset="0"/>
              </a:rPr>
              <a:t>مهم نیست قد پدرتان چقدر بوده است</a:t>
            </a:r>
            <a:endParaRPr lang="en-US" sz="3200">
              <a:solidFill>
                <a:srgbClr val="FFCC99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3317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433388" cy="404813"/>
          </a:xfrm>
          <a:prstGeom prst="actionButtonBackPrevious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fa-IR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  <p:bldP spid="819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daw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751388" y="1268413"/>
            <a:ext cx="43926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بهترین راه برای پیش‌بینی آینده،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003800" y="5157788"/>
            <a:ext cx="36004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ساختن آن است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468313" y="5949950"/>
            <a:ext cx="9366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3200">
                <a:solidFill>
                  <a:schemeClr val="bg1"/>
                </a:solidFill>
                <a:latin typeface="Arial Rounded MT Bold" pitchFamily="34" charset="0"/>
                <a:cs typeface="Arial" pitchFamily="34" charset="0"/>
              </a:rPr>
              <a:t>پایان</a:t>
            </a:r>
            <a:endParaRPr lang="en-US" sz="3200">
              <a:solidFill>
                <a:schemeClr val="bg1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  <p:bldP spid="615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195</Words>
  <Application>Microsoft Office PowerPoint</Application>
  <PresentationFormat>On-screen Show (4:3)</PresentationFormat>
  <Paragraphs>40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Arial Rounded MT Bold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MRT</cp:lastModifiedBy>
  <cp:revision>120</cp:revision>
  <dcterms:created xsi:type="dcterms:W3CDTF">2008-03-17T03:03:22Z</dcterms:created>
  <dcterms:modified xsi:type="dcterms:W3CDTF">2014-06-21T08:24:30Z</dcterms:modified>
</cp:coreProperties>
</file>